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8"/>
  </p:notesMasterIdLst>
  <p:sldIdLst>
    <p:sldId id="256" r:id="rId2"/>
    <p:sldId id="258" r:id="rId3"/>
    <p:sldId id="257" r:id="rId4"/>
    <p:sldId id="259" r:id="rId5"/>
    <p:sldId id="273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65" r:id="rId15"/>
    <p:sldId id="274" r:id="rId16"/>
    <p:sldId id="272" r:id="rId17"/>
  </p:sldIdLst>
  <p:sldSz cx="9144000" cy="5143500" type="screen16x9"/>
  <p:notesSz cx="6858000" cy="9144000"/>
  <p:embeddedFontLst>
    <p:embeddedFont>
      <p:font typeface="Lato" panose="020B0604020202020204" charset="0"/>
      <p:regular r:id="rId19"/>
      <p:bold r:id="rId20"/>
      <p:italic r:id="rId21"/>
      <p:boldItalic r:id="rId22"/>
    </p:embeddedFont>
    <p:embeddedFont>
      <p:font typeface="Raleway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30" autoAdjust="0"/>
    <p:restoredTop sz="94660"/>
  </p:normalViewPr>
  <p:slideViewPr>
    <p:cSldViewPr snapToGrid="0">
      <p:cViewPr varScale="1">
        <p:scale>
          <a:sx n="80" d="100"/>
          <a:sy n="80" d="100"/>
        </p:scale>
        <p:origin x="90" y="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928cb4791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928cb4791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928cb4791_0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928cb4791_0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928cb4791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928cb4791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928cb4791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928cb4791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928cb4791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928cb4791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f88252dc4_0_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f88252dc4_0_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35824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928cb4791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928cb4791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928cb4791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928cb4791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f88252dc4_0_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f88252dc4_0_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f88252dc4_0_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f88252dc4_0_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4433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928cb4791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928cb4791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928cb4791_0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928cb4791_0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928cb4791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928cb4791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" name="Google Shape;11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pic>
        <p:nvPicPr>
          <p:cNvPr id="16" name="Google Shape;16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01450" y="0"/>
            <a:ext cx="1442550" cy="43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7" name="Google Shape;127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29" name="Google Shape;129;p13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132" name="Google Shape;132;p1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33" name="Google Shape;133;p1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1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1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138" name="Google Shape;138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39" name="Google Shape;139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Google Shape;140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Google Shape;141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145" name="Google Shape;145;p15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sz="600" b="1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15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lang="pt-BR" sz="600" b="1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sz="6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15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sz="600" b="1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0" name="Google Shape;150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154" name="Google Shape;154;p1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55" name="Google Shape;155;p1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" name="Google Shape;156;p1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1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0" name="Google Shape;20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" name="Google Shape;21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" name="Google Shape;23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26" name="Google Shape;26;p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7" name="Google Shape;27;p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29;p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" name="Google Shape;32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" name="Google Shape;33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38" name="Google Shape;38;p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9" name="Google Shape;39;p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45" name="Google Shape;45;p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6" name="Google Shape;46;p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47;p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5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" name="Google Shape;53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54" name="Google Shape;54;p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55" name="Google Shape;55;p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Google Shape;56;p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Google Shape;57;p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58;p6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68" name="Google Shape;68;p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69" name="Google Shape;69;p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5" name="Google Shape;85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6" name="Google Shape;86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8" name="Google Shape;88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91" name="Google Shape;91;p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92" name="Google Shape;92;p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7" name="Google Shape;97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9" name="Google Shape;99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101" name="Google Shape;101;p1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2" name="Google Shape;102;p1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7" name="Google Shape;107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8" name="Google Shape;108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" name="Google Shape;110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  <p:sp>
        <p:nvSpPr>
          <p:cNvPr id="114" name="Google Shape;114;p1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15" name="Google Shape;115;p1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116;p1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1" r:id="rId12"/>
    <p:sldLayoutId id="214748366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>
            <a:alpha val="95000"/>
          </a:srgbClr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dirty="0">
                <a:solidFill>
                  <a:srgbClr val="000000"/>
                </a:solidFill>
              </a:rPr>
              <a:t>ECMAScript 2019</a:t>
            </a:r>
            <a:endParaRPr sz="7200" dirty="0"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bg2"/>
                </a:solidFill>
              </a:rPr>
              <a:t>Resumo sobre as últimas novidades do JavaScript.</a:t>
            </a:r>
            <a:endParaRPr sz="2400" b="1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>
            <a:spLocks noGrp="1"/>
          </p:cNvSpPr>
          <p:nvPr>
            <p:ph type="title"/>
          </p:nvPr>
        </p:nvSpPr>
        <p:spPr>
          <a:xfrm>
            <a:off x="789350" y="689625"/>
            <a:ext cx="3543900" cy="482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0000"/>
                </a:solidFill>
              </a:rPr>
              <a:t>Function.toString()</a:t>
            </a:r>
            <a:endParaRPr dirty="0"/>
          </a:p>
        </p:txBody>
      </p:sp>
      <p:sp>
        <p:nvSpPr>
          <p:cNvPr id="236" name="Google Shape;236;p27"/>
          <p:cNvSpPr txBox="1">
            <a:spLocks noGrp="1"/>
          </p:cNvSpPr>
          <p:nvPr>
            <p:ph type="body" idx="1"/>
          </p:nvPr>
        </p:nvSpPr>
        <p:spPr>
          <a:xfrm>
            <a:off x="789350" y="1801000"/>
            <a:ext cx="3003300" cy="12824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pt-BR" sz="2400" dirty="0">
                <a:latin typeface="+mj-lt"/>
              </a:rPr>
              <a:t>Retorna uma string que representa o objeto especificado.</a:t>
            </a:r>
            <a:endParaRPr sz="2400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930800"/>
            <a:ext cx="4160125" cy="36697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B76F9F0-F22C-4398-949D-D44D7DA65B54}"/>
              </a:ext>
            </a:extLst>
          </p:cNvPr>
          <p:cNvSpPr txBox="1"/>
          <p:nvPr/>
        </p:nvSpPr>
        <p:spPr>
          <a:xfrm>
            <a:off x="265814" y="4600537"/>
            <a:ext cx="60499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/>
              <a:t>https://developer.mozilla.org/pt-BR/docs/Web/JavaScript/Reference/Global_Objects/String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>
            <a:spLocks noGrp="1"/>
          </p:cNvSpPr>
          <p:nvPr>
            <p:ph type="title"/>
          </p:nvPr>
        </p:nvSpPr>
        <p:spPr>
          <a:xfrm>
            <a:off x="789350" y="676999"/>
            <a:ext cx="3543900" cy="4782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0000"/>
                </a:solidFill>
              </a:rPr>
              <a:t>Symbol.description</a:t>
            </a:r>
            <a:endParaRPr dirty="0"/>
          </a:p>
        </p:txBody>
      </p:sp>
      <p:sp>
        <p:nvSpPr>
          <p:cNvPr id="243" name="Google Shape;243;p28"/>
          <p:cNvSpPr txBox="1">
            <a:spLocks noGrp="1"/>
          </p:cNvSpPr>
          <p:nvPr>
            <p:ph type="body" idx="1"/>
          </p:nvPr>
        </p:nvSpPr>
        <p:spPr>
          <a:xfrm>
            <a:off x="789350" y="1488558"/>
            <a:ext cx="3003300" cy="28032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pt-BR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função Symbol() retorna um valor do tipo símbolo (symbol), tem propriedades estáticas que expõem vários membros dos objetos nativos.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Google Shape;2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0825" y="1956000"/>
            <a:ext cx="5046550" cy="22713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FA4B7AF-34DB-4B0A-A955-9498154C230E}"/>
              </a:ext>
            </a:extLst>
          </p:cNvPr>
          <p:cNvSpPr txBox="1"/>
          <p:nvPr/>
        </p:nvSpPr>
        <p:spPr>
          <a:xfrm>
            <a:off x="467833" y="4625163"/>
            <a:ext cx="7886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https://developer.mozilla.org/pt-BR/docs/Web/JavaScript/Reference/Global_Objects/Symbol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xfrm>
            <a:off x="789350" y="631942"/>
            <a:ext cx="5079823" cy="5270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0000"/>
                </a:solidFill>
              </a:rPr>
              <a:t>JSON.Stringify() (update)</a:t>
            </a:r>
            <a:endParaRPr dirty="0"/>
          </a:p>
        </p:txBody>
      </p:sp>
      <p:sp>
        <p:nvSpPr>
          <p:cNvPr id="250" name="Google Shape;250;p29"/>
          <p:cNvSpPr txBox="1">
            <a:spLocks noGrp="1"/>
          </p:cNvSpPr>
          <p:nvPr>
            <p:ph type="body" idx="1"/>
          </p:nvPr>
        </p:nvSpPr>
        <p:spPr>
          <a:xfrm>
            <a:off x="789350" y="1775637"/>
            <a:ext cx="3003300" cy="2963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Previne retornar Unicodes mal formados.</a:t>
            </a:r>
            <a:endParaRPr sz="3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7053" y="1609624"/>
            <a:ext cx="4565300" cy="262599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ECD837A0-1BD4-4DC1-BB0A-59F117737397}"/>
              </a:ext>
            </a:extLst>
          </p:cNvPr>
          <p:cNvSpPr txBox="1"/>
          <p:nvPr/>
        </p:nvSpPr>
        <p:spPr>
          <a:xfrm>
            <a:off x="637953" y="4603898"/>
            <a:ext cx="8144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https://developer.mozilla.org/pt-BR/docs/Web/JavaScript/Reference/Global_Objects/JSON/stringify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0"/>
          <p:cNvSpPr txBox="1">
            <a:spLocks noGrp="1"/>
          </p:cNvSpPr>
          <p:nvPr>
            <p:ph type="title"/>
          </p:nvPr>
        </p:nvSpPr>
        <p:spPr>
          <a:xfrm>
            <a:off x="789350" y="685800"/>
            <a:ext cx="3543900" cy="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0000"/>
                </a:solidFill>
              </a:rPr>
              <a:t>Array.Sort Stability</a:t>
            </a:r>
            <a:endParaRPr dirty="0"/>
          </a:p>
        </p:txBody>
      </p:sp>
      <p:sp>
        <p:nvSpPr>
          <p:cNvPr id="257" name="Google Shape;257;p30"/>
          <p:cNvSpPr txBox="1">
            <a:spLocks noGrp="1"/>
          </p:cNvSpPr>
          <p:nvPr>
            <p:ph type="body" idx="1"/>
          </p:nvPr>
        </p:nvSpPr>
        <p:spPr>
          <a:xfrm>
            <a:off x="789350" y="1915450"/>
            <a:ext cx="3003300" cy="28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pt-BR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 de ordenação foi alterado do não estável ‘QuickSort’ para o estável ‘TimSort’.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409" y="984200"/>
            <a:ext cx="4211416" cy="356653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9919D6C-9702-4CEB-923B-25D3A30A88C5}"/>
              </a:ext>
            </a:extLst>
          </p:cNvPr>
          <p:cNvSpPr txBox="1"/>
          <p:nvPr/>
        </p:nvSpPr>
        <p:spPr>
          <a:xfrm>
            <a:off x="552893" y="4880344"/>
            <a:ext cx="55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https://github.com/LXSMNSYC/TimSort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>
            <a:spLocks noGrp="1"/>
          </p:cNvSpPr>
          <p:nvPr>
            <p:ph type="title"/>
          </p:nvPr>
        </p:nvSpPr>
        <p:spPr>
          <a:xfrm>
            <a:off x="789350" y="624492"/>
            <a:ext cx="4686417" cy="534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0000"/>
                </a:solidFill>
              </a:rPr>
              <a:t>Optional Catch Binding</a:t>
            </a:r>
            <a:endParaRPr dirty="0"/>
          </a:p>
        </p:txBody>
      </p:sp>
      <p:sp>
        <p:nvSpPr>
          <p:cNvPr id="226" name="Google Shape;226;p26"/>
          <p:cNvSpPr txBox="1">
            <a:spLocks noGrp="1"/>
          </p:cNvSpPr>
          <p:nvPr>
            <p:ph type="body" idx="1"/>
          </p:nvPr>
        </p:nvSpPr>
        <p:spPr>
          <a:xfrm>
            <a:off x="789350" y="1509823"/>
            <a:ext cx="3003300" cy="26633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Permite que os desenvolvedores utilizem Try/Catch sem passar algum parâmetro no catch.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3450" y="1783368"/>
            <a:ext cx="5046550" cy="233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9248348-3C2B-4493-B262-8517B847A7C0}"/>
              </a:ext>
            </a:extLst>
          </p:cNvPr>
          <p:cNvSpPr txBox="1"/>
          <p:nvPr/>
        </p:nvSpPr>
        <p:spPr>
          <a:xfrm>
            <a:off x="691116" y="4720856"/>
            <a:ext cx="75278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http://2ality.com/2017/08/optional-catch-binding.html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>
            <a:spLocks noGrp="1"/>
          </p:cNvSpPr>
          <p:nvPr>
            <p:ph type="body" idx="4294967295"/>
          </p:nvPr>
        </p:nvSpPr>
        <p:spPr>
          <a:xfrm>
            <a:off x="499729" y="1749350"/>
            <a:ext cx="8165805" cy="28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pt-BR" sz="5400" dirty="0">
                <a:solidFill>
                  <a:srgbClr val="FFFFFF"/>
                </a:solidFill>
              </a:rPr>
              <a:t>Obrigado</a:t>
            </a:r>
            <a:endParaRPr sz="5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31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1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600" dirty="0"/>
              <a:t>Créditos</a:t>
            </a:r>
            <a:endParaRPr sz="6600" dirty="0"/>
          </a:p>
        </p:txBody>
      </p:sp>
      <p:sp>
        <p:nvSpPr>
          <p:cNvPr id="276" name="Google Shape;276;p33"/>
          <p:cNvSpPr txBox="1"/>
          <p:nvPr/>
        </p:nvSpPr>
        <p:spPr>
          <a:xfrm>
            <a:off x="862350" y="2472550"/>
            <a:ext cx="7196400" cy="1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https://medium.com/@selvaganesh93/javascript-whats-new-in-ecmascript-2019-es2019-es10-35210c6e7f4b</a:t>
            </a:r>
          </a:p>
          <a:p>
            <a:pPr lvl="0"/>
            <a:r>
              <a:rPr lang="pt-BR" sz="11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https://github.com/tc39/proposals</a:t>
            </a:r>
            <a:endParaRPr sz="11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>
            <a:spLocks noGrp="1"/>
          </p:cNvSpPr>
          <p:nvPr>
            <p:ph type="title"/>
          </p:nvPr>
        </p:nvSpPr>
        <p:spPr>
          <a:xfrm>
            <a:off x="824576" y="587100"/>
            <a:ext cx="35346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Inicio da Linguagem</a:t>
            </a:r>
            <a:endParaRPr dirty="0"/>
          </a:p>
        </p:txBody>
      </p:sp>
      <p:sp>
        <p:nvSpPr>
          <p:cNvPr id="175" name="Google Shape;175;p19"/>
          <p:cNvSpPr txBox="1">
            <a:spLocks noGrp="1"/>
          </p:cNvSpPr>
          <p:nvPr>
            <p:ph type="subTitle" idx="1"/>
          </p:nvPr>
        </p:nvSpPr>
        <p:spPr>
          <a:xfrm>
            <a:off x="1366925" y="4647550"/>
            <a:ext cx="1415100" cy="3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Brendan Eich</a:t>
            </a:r>
            <a:endParaRPr dirty="0"/>
          </a:p>
        </p:txBody>
      </p:sp>
      <p:sp>
        <p:nvSpPr>
          <p:cNvPr id="176" name="Google Shape;176;p19"/>
          <p:cNvSpPr txBox="1">
            <a:spLocks noGrp="1"/>
          </p:cNvSpPr>
          <p:nvPr>
            <p:ph type="body" idx="2"/>
          </p:nvPr>
        </p:nvSpPr>
        <p:spPr>
          <a:xfrm>
            <a:off x="4784825" y="328150"/>
            <a:ext cx="3838500" cy="4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linguagem JavaScript teve seu primeiro protótipo criado em apenas 10 dias sendo batizada com o nome </a:t>
            </a:r>
            <a:r>
              <a:rPr lang="pt-BR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Mocha.</a:t>
            </a:r>
            <a:endParaRPr sz="18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Seu primeiro lançamento oficial foi em setembro de 1995, juntamente com a versão 2.0 do navegador Netscape, foi chamada de </a:t>
            </a:r>
            <a:r>
              <a:rPr lang="pt-BR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LiveScript.</a:t>
            </a:r>
            <a:endParaRPr sz="18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Porém,</a:t>
            </a:r>
            <a:r>
              <a:rPr lang="pt-BR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 dezembro seu nome foi alterado para </a:t>
            </a:r>
            <a:r>
              <a:rPr lang="pt-BR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JavaScript</a:t>
            </a:r>
            <a:r>
              <a:rPr lang="pt-BR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2299" y="1339703"/>
            <a:ext cx="2677320" cy="3216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Diferença entre JavaScript e ECMAScript</a:t>
            </a:r>
            <a:endParaRPr sz="1200" dirty="0"/>
          </a:p>
        </p:txBody>
      </p:sp>
      <p:sp>
        <p:nvSpPr>
          <p:cNvPr id="169" name="Google Shape;169;p18"/>
          <p:cNvSpPr txBox="1">
            <a:spLocks noGrp="1"/>
          </p:cNvSpPr>
          <p:nvPr>
            <p:ph type="body" idx="4294967295"/>
          </p:nvPr>
        </p:nvSpPr>
        <p:spPr>
          <a:xfrm>
            <a:off x="499729" y="1749350"/>
            <a:ext cx="8165805" cy="28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5400" dirty="0">
                <a:solidFill>
                  <a:srgbClr val="FFFFFF"/>
                </a:solidFill>
              </a:rPr>
              <a:t>ECMAScript e JavaScript são a mesma coisa?</a:t>
            </a:r>
            <a:endParaRPr sz="5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729467" y="638167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ECMA</a:t>
            </a:r>
            <a:endParaRPr dirty="0"/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1"/>
          </p:nvPr>
        </p:nvSpPr>
        <p:spPr>
          <a:xfrm>
            <a:off x="729467" y="1275907"/>
            <a:ext cx="8069400" cy="3631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Antes que o JavaScript se tornasse popular, para que a linguagem evoluísse obedecendo a determinados padrões e normativas, os criadores se associaram ao ECMA (European Computer Manufactures Association) em 1996. </a:t>
            </a:r>
          </a:p>
          <a:p>
            <a:pPr marL="0" lvl="0" indent="0">
              <a:buNone/>
            </a:pPr>
            <a:endParaRPr lang="pt-BR"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buNone/>
            </a:pPr>
            <a:r>
              <a:rPr lang="pt-BR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JavaScript já havia sido patenteado pela Sun Microsystems (atual Oracle).</a:t>
            </a:r>
          </a:p>
          <a:p>
            <a:pPr marL="0" lvl="0" indent="0">
              <a:buNone/>
            </a:pPr>
            <a:r>
              <a:rPr lang="pt-BR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Atualmente, padrões e normativas referentes à linguagem é mantida pela ECMA-262, grupo criado na ECMA para a padronização do JavaScript e conta com participação de grandes empresas de tecnologia como Microsoft, Google, dentre outras.</a:t>
            </a: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>
            <a:spLocks noGrp="1"/>
          </p:cNvSpPr>
          <p:nvPr>
            <p:ph type="body" idx="4294967295"/>
          </p:nvPr>
        </p:nvSpPr>
        <p:spPr>
          <a:xfrm>
            <a:off x="499729" y="1749350"/>
            <a:ext cx="8165805" cy="28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pt-BR" sz="5400" dirty="0">
                <a:solidFill>
                  <a:srgbClr val="FFFFFF"/>
                </a:solidFill>
              </a:rPr>
              <a:t>Novidades do ES 2019</a:t>
            </a:r>
            <a:endParaRPr sz="5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986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>
            <a:spLocks noGrp="1"/>
          </p:cNvSpPr>
          <p:nvPr>
            <p:ph type="title"/>
          </p:nvPr>
        </p:nvSpPr>
        <p:spPr>
          <a:xfrm>
            <a:off x="789350" y="688459"/>
            <a:ext cx="2799900" cy="4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0000"/>
                </a:solidFill>
                <a:latin typeface="+mj-lt"/>
              </a:rPr>
              <a:t>Array.Flat()</a:t>
            </a:r>
            <a:endParaRPr dirty="0">
              <a:latin typeface="+mj-lt"/>
            </a:endParaRPr>
          </a:p>
        </p:txBody>
      </p:sp>
      <p:sp>
        <p:nvSpPr>
          <p:cNvPr id="197" name="Google Shape;197;p22"/>
          <p:cNvSpPr txBox="1">
            <a:spLocks noGrp="1"/>
          </p:cNvSpPr>
          <p:nvPr>
            <p:ph type="body" idx="1"/>
          </p:nvPr>
        </p:nvSpPr>
        <p:spPr>
          <a:xfrm>
            <a:off x="789350" y="1435394"/>
            <a:ext cx="3003300" cy="30196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pt-BR" sz="2000" dirty="0">
                <a:solidFill>
                  <a:schemeClr val="bg2"/>
                </a:solidFill>
                <a:latin typeface="+mj-lt"/>
              </a:rPr>
              <a:t>O método flat() cria um novo array com todos elementos sub-arrays concatenados nele de forma recursiva até a profundidade especificada.</a:t>
            </a:r>
            <a:endParaRPr sz="2000" dirty="0">
              <a:solidFill>
                <a:schemeClr val="bg2"/>
              </a:solidFill>
              <a:latin typeface="+mj-lt"/>
            </a:endParaRPr>
          </a:p>
        </p:txBody>
      </p:sp>
      <p:pic>
        <p:nvPicPr>
          <p:cNvPr id="198" name="Google Shape;1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6750" y="1532325"/>
            <a:ext cx="4746201" cy="236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FAB12F4-4B62-4B9F-B88D-919E2F438B05}"/>
              </a:ext>
            </a:extLst>
          </p:cNvPr>
          <p:cNvSpPr txBox="1"/>
          <p:nvPr/>
        </p:nvSpPr>
        <p:spPr>
          <a:xfrm>
            <a:off x="737060" y="4881890"/>
            <a:ext cx="61111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/>
              <a:t>https://developer.mozilla.org/pt-BR/docs/Web/JavaScript/Reference/Global_Objects/Array/flat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>
            <a:spLocks noGrp="1"/>
          </p:cNvSpPr>
          <p:nvPr>
            <p:ph type="title"/>
          </p:nvPr>
        </p:nvSpPr>
        <p:spPr>
          <a:xfrm>
            <a:off x="789350" y="692375"/>
            <a:ext cx="2799900" cy="545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0000"/>
                </a:solidFill>
              </a:rPr>
              <a:t>Array.flatMap()</a:t>
            </a:r>
            <a:endParaRPr dirty="0"/>
          </a:p>
        </p:txBody>
      </p:sp>
      <p:sp>
        <p:nvSpPr>
          <p:cNvPr id="204" name="Google Shape;204;p23"/>
          <p:cNvSpPr txBox="1">
            <a:spLocks noGrp="1"/>
          </p:cNvSpPr>
          <p:nvPr>
            <p:ph type="body" idx="1"/>
          </p:nvPr>
        </p:nvSpPr>
        <p:spPr>
          <a:xfrm>
            <a:off x="789350" y="1353800"/>
            <a:ext cx="3003300" cy="30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pt-BR" sz="1600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O método flatMap() primeiro mapeia cada elemento usando uma função de mapeamento e, em seguida, nivela o resultado em uma nova array. É idêntico a um map seguido por um flat de profundidade 1, mas flatMap é bastante útil e mesclar ambos em um método um pouco mais eficiente.</a:t>
            </a:r>
            <a:endParaRPr sz="1600" dirty="0">
              <a:latin typeface="+mj-lt"/>
            </a:endParaRPr>
          </a:p>
        </p:txBody>
      </p:sp>
      <p:pic>
        <p:nvPicPr>
          <p:cNvPr id="205" name="Google Shape;2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43393"/>
            <a:ext cx="4267199" cy="325671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A62CF0C-F992-4BEB-B11F-87771767B498}"/>
              </a:ext>
            </a:extLst>
          </p:cNvPr>
          <p:cNvSpPr txBox="1"/>
          <p:nvPr/>
        </p:nvSpPr>
        <p:spPr>
          <a:xfrm>
            <a:off x="457200" y="4795284"/>
            <a:ext cx="66559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/>
              <a:t>https://developer.mozilla.org/pt-BR/docs/Web/JavaScript/Reference/Global_Objects/Array/flatMap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>
            <a:spLocks noGrp="1"/>
          </p:cNvSpPr>
          <p:nvPr>
            <p:ph type="title"/>
          </p:nvPr>
        </p:nvSpPr>
        <p:spPr>
          <a:xfrm>
            <a:off x="718101" y="632850"/>
            <a:ext cx="3543900" cy="500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0000"/>
                </a:solidFill>
                <a:latin typeface="+mj-lt"/>
              </a:rPr>
              <a:t>Object.fromEntries()</a:t>
            </a:r>
            <a:endParaRPr dirty="0">
              <a:latin typeface="+mj-lt"/>
            </a:endParaRPr>
          </a:p>
        </p:txBody>
      </p:sp>
      <p:sp>
        <p:nvSpPr>
          <p:cNvPr id="211" name="Google Shape;211;p24"/>
          <p:cNvSpPr txBox="1">
            <a:spLocks noGrp="1"/>
          </p:cNvSpPr>
          <p:nvPr>
            <p:ph type="body" idx="1"/>
          </p:nvPr>
        </p:nvSpPr>
        <p:spPr>
          <a:xfrm>
            <a:off x="495300" y="1638300"/>
            <a:ext cx="3905250" cy="3100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Transforma uma lista de Chave-Valor em um objeto.	</a:t>
            </a: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26025"/>
            <a:ext cx="4419600" cy="329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DDAB2D1-CCB9-4D51-B5D0-D3DCE3884FD7}"/>
              </a:ext>
            </a:extLst>
          </p:cNvPr>
          <p:cNvSpPr txBox="1"/>
          <p:nvPr/>
        </p:nvSpPr>
        <p:spPr>
          <a:xfrm>
            <a:off x="495300" y="4625163"/>
            <a:ext cx="77343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/>
              <a:t>https://developer.mozilla.org/en-US/docs/Web/JavaScript/Reference/Global_Objects/Object/fromEntries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>
            <a:spLocks noGrp="1"/>
          </p:cNvSpPr>
          <p:nvPr>
            <p:ph type="title"/>
          </p:nvPr>
        </p:nvSpPr>
        <p:spPr>
          <a:xfrm>
            <a:off x="833234" y="638785"/>
            <a:ext cx="6759767" cy="5691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00000"/>
                </a:solidFill>
              </a:rPr>
              <a:t>String.trimStart() &amp; String.trimEnd()</a:t>
            </a:r>
            <a:endParaRPr dirty="0"/>
          </a:p>
        </p:txBody>
      </p:sp>
      <p:sp>
        <p:nvSpPr>
          <p:cNvPr id="219" name="Google Shape;219;p25"/>
          <p:cNvSpPr txBox="1">
            <a:spLocks noGrp="1"/>
          </p:cNvSpPr>
          <p:nvPr>
            <p:ph type="body" idx="1"/>
          </p:nvPr>
        </p:nvSpPr>
        <p:spPr>
          <a:xfrm>
            <a:off x="903766" y="1754372"/>
            <a:ext cx="2888883" cy="2984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 os espaços em branco</a:t>
            </a: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1D211A5-ADDE-4C7C-9A11-EE0525A72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118" y="1714500"/>
            <a:ext cx="4617664" cy="2017426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F977AD5-FBDE-4B3A-A67B-A903D9B8C34D}"/>
              </a:ext>
            </a:extLst>
          </p:cNvPr>
          <p:cNvSpPr txBox="1"/>
          <p:nvPr/>
        </p:nvSpPr>
        <p:spPr>
          <a:xfrm>
            <a:off x="680484" y="4657060"/>
            <a:ext cx="78680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/>
              <a:t>https://developer.mozilla.org/en-US/docs/Web/JavaScript/Reference/Global_Objects/String/trimStart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588</Words>
  <Application>Microsoft Office PowerPoint</Application>
  <PresentationFormat>Apresentação na tela (16:9)</PresentationFormat>
  <Paragraphs>48</Paragraphs>
  <Slides>16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Lato</vt:lpstr>
      <vt:lpstr>Raleway</vt:lpstr>
      <vt:lpstr>Arial</vt:lpstr>
      <vt:lpstr>Streamline</vt:lpstr>
      <vt:lpstr>ECMAScript 2019</vt:lpstr>
      <vt:lpstr>Inicio da Linguagem</vt:lpstr>
      <vt:lpstr>Diferença entre JavaScript e ECMAScript</vt:lpstr>
      <vt:lpstr>ECMA</vt:lpstr>
      <vt:lpstr>Apresentação do PowerPoint</vt:lpstr>
      <vt:lpstr>Array.Flat()</vt:lpstr>
      <vt:lpstr>Array.flatMap()</vt:lpstr>
      <vt:lpstr>Object.fromEntries()</vt:lpstr>
      <vt:lpstr>String.trimStart() &amp; String.trimEnd()</vt:lpstr>
      <vt:lpstr>Function.toString()</vt:lpstr>
      <vt:lpstr>Symbol.description</vt:lpstr>
      <vt:lpstr>JSON.Stringify() (update)</vt:lpstr>
      <vt:lpstr>Array.Sort Stability</vt:lpstr>
      <vt:lpstr>Optional Catch Binding</vt:lpstr>
      <vt:lpstr>Apresentação do PowerPoint</vt:lpstr>
      <vt:lpstr>Créditos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ECMAScript 2019</dc:title>
  <cp:lastModifiedBy>Antonio Carlos</cp:lastModifiedBy>
  <cp:revision>48</cp:revision>
  <dcterms:modified xsi:type="dcterms:W3CDTF">2019-05-10T02:47:32Z</dcterms:modified>
</cp:coreProperties>
</file>